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67EB78-EDE6-4933-BC0F-5792E31CE33E}" type="datetimeFigureOut">
              <a:rPr lang="es-MX" smtClean="0"/>
              <a:t>01/06/2017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C8F826-592B-49E0-8A52-2BC98B4B1E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1653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C9E0-7854-4A30-8E2D-5AC22F81C27D}" type="datetimeFigureOut">
              <a:rPr lang="es-MX" smtClean="0"/>
              <a:t>01/06/2017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0921-30B7-4C51-9398-FC2EFCD96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6695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C9E0-7854-4A30-8E2D-5AC22F81C27D}" type="datetimeFigureOut">
              <a:rPr lang="es-MX" smtClean="0"/>
              <a:t>01/06/2017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0921-30B7-4C51-9398-FC2EFCD96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5195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C9E0-7854-4A30-8E2D-5AC22F81C27D}" type="datetimeFigureOut">
              <a:rPr lang="es-MX" smtClean="0"/>
              <a:t>01/06/2017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0921-30B7-4C51-9398-FC2EFCD96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2293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C9E0-7854-4A30-8E2D-5AC22F81C27D}" type="datetimeFigureOut">
              <a:rPr lang="es-MX" smtClean="0"/>
              <a:t>01/06/2017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0921-30B7-4C51-9398-FC2EFCD96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7166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C9E0-7854-4A30-8E2D-5AC22F81C27D}" type="datetimeFigureOut">
              <a:rPr lang="es-MX" smtClean="0"/>
              <a:t>01/06/2017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0921-30B7-4C51-9398-FC2EFCD96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4048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C9E0-7854-4A30-8E2D-5AC22F81C27D}" type="datetimeFigureOut">
              <a:rPr lang="es-MX" smtClean="0"/>
              <a:t>01/06/2017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0921-30B7-4C51-9398-FC2EFCD96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2003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C9E0-7854-4A30-8E2D-5AC22F81C27D}" type="datetimeFigureOut">
              <a:rPr lang="es-MX" smtClean="0"/>
              <a:t>01/06/2017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0921-30B7-4C51-9398-FC2EFCD96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4297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C9E0-7854-4A30-8E2D-5AC22F81C27D}" type="datetimeFigureOut">
              <a:rPr lang="es-MX" smtClean="0"/>
              <a:t>01/06/2017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0921-30B7-4C51-9398-FC2EFCD96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7204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C9E0-7854-4A30-8E2D-5AC22F81C27D}" type="datetimeFigureOut">
              <a:rPr lang="es-MX" smtClean="0"/>
              <a:t>01/06/2017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0921-30B7-4C51-9398-FC2EFCD96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7395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C9E0-7854-4A30-8E2D-5AC22F81C27D}" type="datetimeFigureOut">
              <a:rPr lang="es-MX" smtClean="0"/>
              <a:t>01/06/2017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0921-30B7-4C51-9398-FC2EFCD96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3435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C9E0-7854-4A30-8E2D-5AC22F81C27D}" type="datetimeFigureOut">
              <a:rPr lang="es-MX" smtClean="0"/>
              <a:t>01/06/2017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0921-30B7-4C51-9398-FC2EFCD96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7541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CC9E0-7854-4A30-8E2D-5AC22F81C27D}" type="datetimeFigureOut">
              <a:rPr lang="es-MX" smtClean="0"/>
              <a:t>01/06/2017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30921-30B7-4C51-9398-FC2EFCD9672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801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523"/>
            <a:ext cx="9144000" cy="6755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053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0066"/>
            <a:ext cx="9144000" cy="5987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838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</TotalTime>
  <Words>0</Words>
  <Application>Microsoft Office PowerPoint</Application>
  <PresentationFormat>Presentación en pantalla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Erick Navarro Murillo</dc:creator>
  <cp:lastModifiedBy>Erick Navarro Murillo</cp:lastModifiedBy>
  <cp:revision>2</cp:revision>
  <cp:lastPrinted>2017-06-01T22:15:52Z</cp:lastPrinted>
  <dcterms:created xsi:type="dcterms:W3CDTF">2017-05-29T18:43:34Z</dcterms:created>
  <dcterms:modified xsi:type="dcterms:W3CDTF">2017-06-01T22:20:37Z</dcterms:modified>
</cp:coreProperties>
</file>